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036" r:id="rId24"/>
    <p:sldMasterId id="2147484037" r:id="rId26"/>
  </p:sldMasterIdLst>
  <p:notesMasterIdLst>
    <p:notesMasterId r:id="rId30"/>
  </p:notesMasterIdLst>
  <p:handoutMasterIdLst>
    <p:handoutMasterId r:id="rId28"/>
  </p:handoutMasterIdLst>
  <p:sldIdLst>
    <p:sldId id="258" r:id="rId32"/>
    <p:sldId id="297" r:id="rId34"/>
    <p:sldId id="259" r:id="rId35"/>
    <p:sldId id="270" r:id="rId37"/>
    <p:sldId id="276" r:id="rId39"/>
    <p:sldId id="265" r:id="rId41"/>
    <p:sldId id="269" r:id="rId43"/>
    <p:sldId id="257" r:id="rId45"/>
    <p:sldId id="266" r:id="rId47"/>
    <p:sldId id="268" r:id="rId49"/>
    <p:sldId id="260" r:id="rId51"/>
    <p:sldId id="261" r:id="rId53"/>
    <p:sldId id="262" r:id="rId55"/>
    <p:sldId id="263" r:id="rId57"/>
    <p:sldId id="264" r:id="rId59"/>
    <p:sldId id="271" r:id="rId61"/>
    <p:sldId id="273" r:id="rId63"/>
    <p:sldId id="274" r:id="rId65"/>
    <p:sldId id="275" r:id="rId67"/>
    <p:sldId id="284" r:id="rId69"/>
    <p:sldId id="285" r:id="rId71"/>
    <p:sldId id="287" r:id="rId73"/>
    <p:sldId id="288" r:id="rId75"/>
    <p:sldId id="290" r:id="rId77"/>
    <p:sldId id="291" r:id="rId79"/>
    <p:sldId id="298" r:id="rId81"/>
    <p:sldId id="299" r:id="rId82"/>
    <p:sldId id="300" r:id="rId83"/>
    <p:sldId id="292" r:id="rId84"/>
    <p:sldId id="293" r:id="rId86"/>
    <p:sldId id="294" r:id="rId88"/>
    <p:sldId id="295" r:id="rId90"/>
    <p:sldId id="296" r:id="rId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4" Type="http://schemas.openxmlformats.org/officeDocument/2006/relationships/slideMaster" Target="slideMasters/slideMaster1.xml"></Relationship><Relationship Id="rId25" Type="http://schemas.openxmlformats.org/officeDocument/2006/relationships/theme" Target="theme/theme1.xml"></Relationship><Relationship Id="rId26" Type="http://schemas.openxmlformats.org/officeDocument/2006/relationships/slideMaster" Target="slideMasters/slideMaster2.xml"></Relationship><Relationship Id="rId28" Type="http://schemas.openxmlformats.org/officeDocument/2006/relationships/handoutMaster" Target="handoutMasters/handoutMaster1.xml"></Relationship><Relationship Id="rId30" Type="http://schemas.openxmlformats.org/officeDocument/2006/relationships/notesMaster" Target="notesMasters/notesMaster1.xml"></Relationship><Relationship Id="rId32" Type="http://schemas.openxmlformats.org/officeDocument/2006/relationships/slide" Target="slides/slide1.xml"></Relationship><Relationship Id="rId34" Type="http://schemas.openxmlformats.org/officeDocument/2006/relationships/slide" Target="slides/slide2.xml"></Relationship><Relationship Id="rId35" Type="http://schemas.openxmlformats.org/officeDocument/2006/relationships/slide" Target="slides/slide3.xml"></Relationship><Relationship Id="rId37" Type="http://schemas.openxmlformats.org/officeDocument/2006/relationships/slide" Target="slides/slide4.xml"></Relationship><Relationship Id="rId39" Type="http://schemas.openxmlformats.org/officeDocument/2006/relationships/slide" Target="slides/slide5.xml"></Relationship><Relationship Id="rId41" Type="http://schemas.openxmlformats.org/officeDocument/2006/relationships/slide" Target="slides/slide6.xml"></Relationship><Relationship Id="rId43" Type="http://schemas.openxmlformats.org/officeDocument/2006/relationships/slide" Target="slides/slide7.xml"></Relationship><Relationship Id="rId45" Type="http://schemas.openxmlformats.org/officeDocument/2006/relationships/slide" Target="slides/slide8.xml"></Relationship><Relationship Id="rId47" Type="http://schemas.openxmlformats.org/officeDocument/2006/relationships/slide" Target="slides/slide9.xml"></Relationship><Relationship Id="rId49" Type="http://schemas.openxmlformats.org/officeDocument/2006/relationships/slide" Target="slides/slide10.xml"></Relationship><Relationship Id="rId51" Type="http://schemas.openxmlformats.org/officeDocument/2006/relationships/slide" Target="slides/slide11.xml"></Relationship><Relationship Id="rId53" Type="http://schemas.openxmlformats.org/officeDocument/2006/relationships/slide" Target="slides/slide12.xml"></Relationship><Relationship Id="rId55" Type="http://schemas.openxmlformats.org/officeDocument/2006/relationships/slide" Target="slides/slide13.xml"></Relationship><Relationship Id="rId57" Type="http://schemas.openxmlformats.org/officeDocument/2006/relationships/slide" Target="slides/slide14.xml"></Relationship><Relationship Id="rId59" Type="http://schemas.openxmlformats.org/officeDocument/2006/relationships/slide" Target="slides/slide15.xml"></Relationship><Relationship Id="rId61" Type="http://schemas.openxmlformats.org/officeDocument/2006/relationships/slide" Target="slides/slide16.xml"></Relationship><Relationship Id="rId63" Type="http://schemas.openxmlformats.org/officeDocument/2006/relationships/slide" Target="slides/slide17.xml"></Relationship><Relationship Id="rId65" Type="http://schemas.openxmlformats.org/officeDocument/2006/relationships/slide" Target="slides/slide18.xml"></Relationship><Relationship Id="rId67" Type="http://schemas.openxmlformats.org/officeDocument/2006/relationships/slide" Target="slides/slide19.xml"></Relationship><Relationship Id="rId69" Type="http://schemas.openxmlformats.org/officeDocument/2006/relationships/slide" Target="slides/slide20.xml"></Relationship><Relationship Id="rId71" Type="http://schemas.openxmlformats.org/officeDocument/2006/relationships/slide" Target="slides/slide21.xml"></Relationship><Relationship Id="rId73" Type="http://schemas.openxmlformats.org/officeDocument/2006/relationships/slide" Target="slides/slide22.xml"></Relationship><Relationship Id="rId75" Type="http://schemas.openxmlformats.org/officeDocument/2006/relationships/slide" Target="slides/slide23.xml"></Relationship><Relationship Id="rId77" Type="http://schemas.openxmlformats.org/officeDocument/2006/relationships/slide" Target="slides/slide24.xml"></Relationship><Relationship Id="rId79" Type="http://schemas.openxmlformats.org/officeDocument/2006/relationships/slide" Target="slides/slide25.xml"></Relationship><Relationship Id="rId81" Type="http://schemas.openxmlformats.org/officeDocument/2006/relationships/slide" Target="slides/slide26.xml"></Relationship><Relationship Id="rId82" Type="http://schemas.openxmlformats.org/officeDocument/2006/relationships/slide" Target="slides/slide27.xml"></Relationship><Relationship Id="rId83" Type="http://schemas.openxmlformats.org/officeDocument/2006/relationships/slide" Target="slides/slide28.xml"></Relationship><Relationship Id="rId84" Type="http://schemas.openxmlformats.org/officeDocument/2006/relationships/slide" Target="slides/slide29.xml"></Relationship><Relationship Id="rId86" Type="http://schemas.openxmlformats.org/officeDocument/2006/relationships/slide" Target="slides/slide30.xml"></Relationship><Relationship Id="rId88" Type="http://schemas.openxmlformats.org/officeDocument/2006/relationships/slide" Target="slides/slide31.xml"></Relationship><Relationship Id="rId90" Type="http://schemas.openxmlformats.org/officeDocument/2006/relationships/slide" Target="slides/slide32.xml"></Relationship><Relationship Id="rId92" Type="http://schemas.openxmlformats.org/officeDocument/2006/relationships/slide" Target="slides/slide33.xml"></Relationship><Relationship Id="rId94" Type="http://schemas.openxmlformats.org/officeDocument/2006/relationships/viewProps" Target="viewProps.xml"></Relationship><Relationship Id="rId95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9.xml"></Relationship></Relationships>
</file>

<file path=ppt/notesSlides/_rels/notesSlide2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5.xml"></Relationship></Relationships>
</file>

<file path=ppt/notesSlides/_rels/notesSlide2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9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3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0.xml"></Relationship></Relationships>
</file>

<file path=ppt/notesSlides/_rels/notesSlide3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1.xml"></Relationship></Relationships>
</file>

<file path=ppt/notesSlides/_rels/notesSlide3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2.xml"></Relationship></Relationships>
</file>

<file path=ppt/notesSlides/_rels/notesSlide3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181564925141.png"></Relationship><Relationship Id="rId3" Type="http://schemas.openxmlformats.org/officeDocument/2006/relationships/notesSlide" Target="../notesSlides/notesSlide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2882316962.png"></Relationship><Relationship Id="rId3" Type="http://schemas.openxmlformats.org/officeDocument/2006/relationships/notesSlide" Target="../notesSlides/notesSlide10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802782044464.png"></Relationship><Relationship Id="rId3" Type="http://schemas.openxmlformats.org/officeDocument/2006/relationships/notesSlide" Target="../notesSlides/notesSlide11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1212962035705.png"></Relationship><Relationship Id="rId3" Type="http://schemas.openxmlformats.org/officeDocument/2006/relationships/notesSlide" Target="../notesSlides/notesSlide1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545442028145.png"></Relationship><Relationship Id="rId3" Type="http://schemas.openxmlformats.org/officeDocument/2006/relationships/notesSlide" Target="../notesSlides/notesSlide13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2423982003281.png"></Relationship><Relationship Id="rId3" Type="http://schemas.openxmlformats.org/officeDocument/2006/relationships/notesSlide" Target="../notesSlides/notesSlide14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173471966827.png"></Relationship><Relationship Id="rId3" Type="http://schemas.openxmlformats.org/officeDocument/2006/relationships/image" Target="../media/fImage1884301999961.png"></Relationship><Relationship Id="rId4" Type="http://schemas.openxmlformats.org/officeDocument/2006/relationships/notesSlide" Target="../notesSlides/notesSlide15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2019202297491.png"></Relationship><Relationship Id="rId3" Type="http://schemas.openxmlformats.org/officeDocument/2006/relationships/notesSlide" Target="../notesSlides/notesSlide16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3669333992995.png"></Relationship><Relationship Id="rId3" Type="http://schemas.openxmlformats.org/officeDocument/2006/relationships/image" Target="../media/fImage3448444001942.png"></Relationship><Relationship Id="rId4" Type="http://schemas.openxmlformats.org/officeDocument/2006/relationships/notesSlide" Target="../notesSlides/notesSlide1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6409763024827.png"></Relationship><Relationship Id="rId3" Type="http://schemas.openxmlformats.org/officeDocument/2006/relationships/notesSlide" Target="../notesSlides/notesSlide18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16485553355436.png"></Relationship><Relationship Id="rId3" Type="http://schemas.openxmlformats.org/officeDocument/2006/relationships/notesSlide" Target="../notesSlides/notesSlide19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26978624941.png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7468323442391.png"></Relationship><Relationship Id="rId3" Type="http://schemas.openxmlformats.org/officeDocument/2006/relationships/notesSlide" Target="../notesSlides/notesSlide20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5947373934604.png"></Relationship><Relationship Id="rId3" Type="http://schemas.openxmlformats.org/officeDocument/2006/relationships/notesSlide" Target="../notesSlides/notesSlide21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6749153943902.png"></Relationship><Relationship Id="rId3" Type="http://schemas.openxmlformats.org/officeDocument/2006/relationships/notesSlide" Target="../notesSlides/notesSlide22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388680398153.png"></Relationship><Relationship Id="rId3" Type="http://schemas.openxmlformats.org/officeDocument/2006/relationships/notesSlide" Target="../notesSlides/notesSlide23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156132401292.png"></Relationship><Relationship Id="rId3" Type="http://schemas.openxmlformats.org/officeDocument/2006/relationships/image" Target="../media/fImage330164022382.png"></Relationship><Relationship Id="rId4" Type="http://schemas.openxmlformats.org/officeDocument/2006/relationships/notesSlide" Target="../notesSlides/notesSlide24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1362444037421.png"></Relationship><Relationship Id="rId3" Type="http://schemas.openxmlformats.org/officeDocument/2006/relationships/notesSlide" Target="../notesSlides/notesSlide25.xml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05873378467.png"></Relationship><Relationship Id="rId3" Type="http://schemas.openxmlformats.org/officeDocument/2006/relationships/image" Target="../media/fImage3586003386334.png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2108533446500.png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342943499169.png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1967404298716.png"></Relationship><Relationship Id="rId3" Type="http://schemas.openxmlformats.org/officeDocument/2006/relationships/notesSlide" Target="../notesSlides/notesSlide29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1004882528467.png"></Relationship><Relationship Id="rId3" Type="http://schemas.openxmlformats.org/officeDocument/2006/relationships/notesSlide" Target="../notesSlides/notesSlide3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1835104319718.png"></Relationship><Relationship Id="rId3" Type="http://schemas.openxmlformats.org/officeDocument/2006/relationships/notesSlide" Target="../notesSlides/notesSlide30.xml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1571584329895.png"></Relationship><Relationship Id="rId3" Type="http://schemas.openxmlformats.org/officeDocument/2006/relationships/notesSlide" Target="../notesSlides/notesSlide31.xml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1671444335447.png"></Relationship><Relationship Id="rId3" Type="http://schemas.openxmlformats.org/officeDocument/2006/relationships/notesSlide" Target="../notesSlides/notesSlide32.xml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1668604341726.png"></Relationship><Relationship Id="rId3" Type="http://schemas.openxmlformats.org/officeDocument/2006/relationships/notesSlide" Target="../notesSlides/notesSlide33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813152966334.png"></Relationship><Relationship Id="rId3" Type="http://schemas.openxmlformats.org/officeDocument/2006/relationships/notesSlide" Target="../notesSlides/notesSlide4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1372602936500.png"></Relationship><Relationship Id="rId3" Type="http://schemas.openxmlformats.org/officeDocument/2006/relationships/notesSlide" Target="../notesSlides/notesSlide5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3311622949169.png"></Relationship><Relationship Id="rId3" Type="http://schemas.openxmlformats.org/officeDocument/2006/relationships/notesSlide" Target="../notesSlides/notesSlide6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1693464405724.png"></Relationship><Relationship Id="rId3" Type="http://schemas.openxmlformats.org/officeDocument/2006/relationships/notesSlide" Target="../notesSlides/notesSlide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2882121478.png"></Relationship><Relationship Id="rId3" Type="http://schemas.openxmlformats.org/officeDocument/2006/relationships/notesSlide" Target="../notesSlides/notesSlide8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2882159358.png"></Relationship><Relationship Id="rId3" Type="http://schemas.openxmlformats.org/officeDocument/2006/relationships/notesSlide" Target="../notesSlides/notesSlide9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26" descr="C:/Users/ICT-02_13/AppData/Roaming/PolarisOffice/ETemp/5284_15436048/fImage181564925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 descr="C:/Users/ICT-02_13/AppData/Roaming/PolarisOffice/ETemp/5284_15436048/fImage288231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-5715"/>
            <a:ext cx="12238355" cy="6851650"/>
          </a:xfrm>
          <a:prstGeom prst="rect"/>
          <a:noFill/>
        </p:spPr>
      </p:pic>
      <p:sp>
        <p:nvSpPr>
          <p:cNvPr id="5" name="텍스트 상자 17"/>
          <p:cNvSpPr txBox="1">
            <a:spLocks/>
          </p:cNvSpPr>
          <p:nvPr/>
        </p:nvSpPr>
        <p:spPr>
          <a:xfrm rot="0">
            <a:off x="384175" y="1389380"/>
            <a:ext cx="10645140" cy="166179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/>
            <a:r>
              <a:rPr sz="1800">
                <a:solidFill>
                  <a:srgbClr val="00007E"/>
                </a:solidFill>
                <a:latin typeface="Consolas" charset="0"/>
                <a:ea typeface="Consolas" charset="0"/>
              </a:rPr>
              <a:t># Dining section</a:t>
            </a:r>
            <a:endParaRPr lang="ko-KR" altLang="en-US" sz="1800">
              <a:solidFill>
                <a:srgbClr val="00007E"/>
              </a:solidFill>
              <a:latin typeface="Consolas" charset="0"/>
              <a:ea typeface="Consolas" charset="0"/>
            </a:endParaRPr>
          </a:p>
          <a:p>
            <a:pPr marL="0" indent="0"/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#DiningList=com.dining.controller.dining.DiningListController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-</a:t>
            </a:r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-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다이닝 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정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보 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입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력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DiningInsert=com.dining.controller.dining.DiningInsertController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DiningGotoInsert=com.dining.controller.dining.DiningGotoInsertController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18"/>
          <p:cNvSpPr txBox="1">
            <a:spLocks/>
          </p:cNvSpPr>
          <p:nvPr/>
        </p:nvSpPr>
        <p:spPr>
          <a:xfrm rot="0">
            <a:off x="384175" y="3718560"/>
            <a:ext cx="12002135" cy="221551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/>
            <a:r>
              <a:rPr sz="1800">
                <a:solidFill>
                  <a:srgbClr val="00007E"/>
                </a:solidFill>
                <a:latin typeface="Consolas" charset="0"/>
                <a:ea typeface="Consolas" charset="0"/>
              </a:rPr>
              <a:t>#</a:t>
            </a:r>
            <a:r>
              <a:rPr sz="1800">
                <a:solidFill>
                  <a:srgbClr val="00007E"/>
                </a:solidFill>
                <a:latin typeface="Consolas" charset="0"/>
                <a:ea typeface="Consolas" charset="0"/>
              </a:rPr>
              <a:t> </a:t>
            </a:r>
            <a:r>
              <a:rPr sz="1800">
                <a:solidFill>
                  <a:srgbClr val="00007E"/>
                </a:solidFill>
                <a:latin typeface="Consolas" charset="0"/>
                <a:ea typeface="Consolas" charset="0"/>
              </a:rPr>
              <a:t>Reservation section</a:t>
            </a:r>
            <a:endParaRPr lang="ko-KR" altLang="en-US" sz="1800">
              <a:solidFill>
                <a:srgbClr val="00007E"/>
              </a:solidFill>
              <a:latin typeface="Consolas" charset="0"/>
              <a:ea typeface="Consolas" charset="0"/>
            </a:endParaRPr>
          </a:p>
          <a:p>
            <a:pPr marL="0" indent="0"/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--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예약 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입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력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ReservationInsert=com.dining.controller.reservation.ReservationInsertController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--예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약 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내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역 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리스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트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ReservationHistory=com.dining.controller.reservation.ReservationHistoryController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ReservationHistoryDelete=com.dining.controller.reservation.ReservationHistoryDeleteController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부제목 79"/>
          <p:cNvSpPr txBox="1">
            <a:spLocks/>
          </p:cNvSpPr>
          <p:nvPr>
            <p:ph type="subTitle" idx="2"/>
          </p:nvPr>
        </p:nvSpPr>
        <p:spPr>
          <a:xfrm rot="0">
            <a:off x="273050" y="205105"/>
            <a:ext cx="1877695" cy="5295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&gt;</a:t>
            </a:r>
            <a:r>
              <a:rPr lang="ko-KR" sz="2400">
                <a:latin typeface="맑은 고딕" charset="0"/>
                <a:ea typeface="맑은 고딕" charset="0"/>
              </a:rPr>
              <a:t>&gt; </a:t>
            </a:r>
            <a:r>
              <a:rPr lang="ko-KR" sz="2400">
                <a:latin typeface="맑은 고딕" charset="0"/>
                <a:ea typeface="맑은 고딕" charset="0"/>
              </a:rPr>
              <a:t>To</a:t>
            </a:r>
            <a:r>
              <a:rPr lang="ko-KR" sz="2400">
                <a:latin typeface="맑은 고딕" charset="0"/>
                <a:ea typeface="맑은 고딕" charset="0"/>
              </a:rPr>
              <a:t>dolist.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12" descr="C:/Users/ICT-02_13/AppData/Roaming/PolarisOffice/ETemp/5284_15436048/fImage80278204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11" descr="C:/Users/ICT-02_13/AppData/Roaming/PolarisOffice/ETemp/5284_15436048/fImage121296203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10" descr="C:/Users/ICT-02_13/AppData/Roaming/PolarisOffice/ETemp/5284_15436048/fImage54544202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8" descr="C:/Users/ICT-02_13/AppData/Roaming/PolarisOffice/ETemp/5284_15436048/fImage242398200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40" y="0"/>
            <a:ext cx="1222565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4" descr="C:/Users/ICT-02_13/AppData/Roaming/PolarisOffice/ETemp/5284_15436048/fImage17347196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5" name="그림 7" descr="C:/Users/ICT-02_13/AppData/Roaming/PolarisOffice/ETemp/5284_15436048/fImage188430199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2" t="24172" r="62598" b="47827"/>
          <a:stretch>
            <a:fillRect/>
          </a:stretch>
        </p:blipFill>
        <p:spPr>
          <a:xfrm rot="0">
            <a:off x="2440305" y="1893570"/>
            <a:ext cx="7311390" cy="40843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32" descr="C:/Users/ICT-02_13/AppData/Roaming/PolarisOffice/ETemp/5284_15436048/fImage2019202297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65" descr="C:/Users/ICT-02_13/AppData/Roaming/PolarisOffice/ETemp/5284_15436048/fImage36693339929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5" name="그림 66" descr="C:/Users/ICT-02_13/AppData/Roaming/PolarisOffice/ETemp/5284_15436048/fImage34484440019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866775"/>
            <a:ext cx="12192635" cy="9150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37" descr="C:/Users/ICT-02_13/AppData/Roaming/PolarisOffice/ETemp/5284_15436048/fImage640976302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56" descr="C:/Users/ICT-02_13/AppData/Roaming/PolarisOffice/ETemp/5284_15436048/fImage1648555335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ICT-02_01/AppData/Roaming/PolarisOffice/ETemp/6000_11719320/fImage269786249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1" t="21728" r="29651" b="7888"/>
          <a:stretch>
            <a:fillRect/>
          </a:stretch>
        </p:blipFill>
        <p:spPr>
          <a:xfrm rot="0">
            <a:off x="760730" y="635"/>
            <a:ext cx="10737215" cy="67570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58" descr="C:/Users/ICT-02_13/AppData/Roaming/PolarisOffice/ETemp/5284_15436048/fImage74683234423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59" descr="C:/Users/ICT-02_13/AppData/Roaming/PolarisOffice/ETemp/5284_15436048/fImage594737393460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60" descr="C:/Users/ICT-02_13/AppData/Roaming/PolarisOffice/ETemp/5284_15436048/fImage67491539439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64" descr="C:/Users/ICT-02_13/AppData/Roaming/PolarisOffice/ETemp/5284_15436048/fImage38868039815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67" descr="C:/Users/ICT-02_13/AppData/Roaming/PolarisOffice/ETemp/5284_15436048/fImage156132401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5" name="그림 68" descr="C:/Users/ICT-02_13/AppData/Roaming/PolarisOffice/ETemp/5284_15436048/fImage33016402238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5025" y="3698875"/>
            <a:ext cx="4652010" cy="11214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69" descr="C:/Users/ICT-02_13/AppData/Roaming/PolarisOffice/ETemp/5284_15436048/fImage136244403742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 descr="C:/Users/ICT-02_01/AppData/Roaming/PolarisOffice/ETemp/6000_11719320/fImage40587337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그림 5" descr="C:/Users/ICT-02_01/AppData/Roaming/PolarisOffice/ETemp/6000_11719320/fImage358600338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20065"/>
            <a:ext cx="12192635" cy="58178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C:/Users/ICT-02_01/AppData/Roaming/PolarisOffice/ETemp/6000_11719320/fImage210853344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C:/Users/ICT-02_01/AppData/Roaming/PolarisOffice/ETemp/6000_11719320/fImage134294349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70" descr="C:/Users/ICT-02_13/AppData/Roaming/PolarisOffice/ETemp/5284_15436048/fImage19674042987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27" descr="C:/Users/ICT-02_13/AppData/Roaming/PolarisOffice/ETemp/5284_15436048/fImage100488252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72" descr="C:/Users/ICT-02_13/AppData/Roaming/PolarisOffice/ETemp/5284_15436048/fImage183510431971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73" descr="C:/Users/ICT-02_13/AppData/Roaming/PolarisOffice/ETemp/5284_15436048/fImage15715843298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74" descr="C:/Users/ICT-02_13/AppData/Roaming/PolarisOffice/ETemp/5284_15436048/fImage167144433544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75" descr="C:/Users/ICT-02_13/AppData/Roaming/PolarisOffice/ETemp/5284_15436048/fImage166860434172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31" descr="C:/Users/ICT-02_13/AppData/Roaming/PolarisOffice/ETemp/5284_15436048/fImage81315296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28" descr="C:/Users/ICT-02_13/AppData/Roaming/PolarisOffice/ETemp/5284_15436048/fImage137260293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29" descr="C:/Users/ICT-02_13/AppData/Roaming/PolarisOffice/ETemp/5284_15436048/fImage331162294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81" descr="C:/Users/ICT-02_13/AppData/Roaming/PolarisOffice/ETemp/5284_15436048/fImage169346440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3" descr="C:/Users/ICT-02_13/AppData/Roaming/PolarisOffice/ETemp/5284_15436048/fImage288212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6350"/>
            <a:ext cx="12238355" cy="6851650"/>
          </a:xfrm>
          <a:prstGeom prst="rect"/>
          <a:noFill/>
        </p:spPr>
      </p:pic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354330" y="137795"/>
            <a:ext cx="1877695" cy="5295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&gt;</a:t>
            </a:r>
            <a:r>
              <a:rPr lang="ko-KR" sz="2400">
                <a:latin typeface="맑은 고딕" charset="0"/>
                <a:ea typeface="맑은 고딕" charset="0"/>
              </a:rPr>
              <a:t>&gt; </a:t>
            </a:r>
            <a:r>
              <a:rPr lang="ko-KR" sz="2400">
                <a:latin typeface="맑은 고딕" charset="0"/>
                <a:ea typeface="맑은 고딕" charset="0"/>
              </a:rPr>
              <a:t>To</a:t>
            </a:r>
            <a:r>
              <a:rPr lang="ko-KR" sz="2400">
                <a:latin typeface="맑은 고딕" charset="0"/>
                <a:ea typeface="맑은 고딕" charset="0"/>
              </a:rPr>
              <a:t>dolist.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14"/>
          <p:cNvSpPr txBox="1">
            <a:spLocks/>
          </p:cNvSpPr>
          <p:nvPr/>
        </p:nvSpPr>
        <p:spPr>
          <a:xfrm rot="0">
            <a:off x="334645" y="669925"/>
            <a:ext cx="10133330" cy="60915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/>
            <a:r>
              <a:rPr sz="1800">
                <a:solidFill>
                  <a:srgbClr val="00007E"/>
                </a:solidFill>
                <a:latin typeface="Consolas" charset="0"/>
                <a:ea typeface="Consolas" charset="0"/>
              </a:rPr>
              <a:t># User section</a:t>
            </a:r>
            <a:endParaRPr lang="ko-KR" altLang="en-US" sz="1800">
              <a:solidFill>
                <a:srgbClr val="00007E"/>
              </a:solidFill>
              <a:latin typeface="Consolas" charset="0"/>
              <a:ea typeface="Consolas" charset="0"/>
            </a:endParaRPr>
          </a:p>
          <a:p>
            <a:pPr marL="0" indent="0"/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-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-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U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ser 회원가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입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CustomerInsert=com.dining.controller.User.UserInsertController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--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로그인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CustomerLogin_MainPage=com.dining.controller.User.UserLoginController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CustomerLogin=com.dining.controller.User.UserLoginController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--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회원 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정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보 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수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정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CustomerUpdate=com.dining.controller.User.UserUpdateController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-</a:t>
            </a:r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-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로그아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웃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CustomerLogout=com.dining.controller.User.UserLogoutController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--회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원 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탈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퇴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CustomerDelete=com.dining.controller.User.UserDeleteController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CustomerDeleteDetail=com.dining.controller.User.UserDeleteDetailController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CustomerGotoDelete=com.dining.controller.User.UserGotoDeleteController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--아이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디 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중복체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크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CustomerIdCheck=com.dining.controller.User.CustomerIdCheckController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 descr="C:/Users/ICT-02_13/AppData/Roaming/PolarisOffice/ETemp/5284_15436048/fImage288215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6350"/>
            <a:ext cx="12238355" cy="6851650"/>
          </a:xfrm>
          <a:prstGeom prst="rect"/>
          <a:noFill/>
        </p:spPr>
      </p:pic>
      <p:sp>
        <p:nvSpPr>
          <p:cNvPr id="5" name="텍스트 상자 15"/>
          <p:cNvSpPr txBox="1">
            <a:spLocks/>
          </p:cNvSpPr>
          <p:nvPr/>
        </p:nvSpPr>
        <p:spPr>
          <a:xfrm rot="0">
            <a:off x="464185" y="1226820"/>
            <a:ext cx="9811385" cy="47072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/>
            <a:r>
              <a:rPr sz="1800">
                <a:solidFill>
                  <a:srgbClr val="00007E"/>
                </a:solidFill>
                <a:latin typeface="Consolas" charset="0"/>
                <a:ea typeface="Consolas" charset="0"/>
              </a:rPr>
              <a:t># </a:t>
            </a:r>
            <a:r>
              <a:rPr sz="1800">
                <a:solidFill>
                  <a:srgbClr val="00007E"/>
                </a:solidFill>
                <a:latin typeface="Consolas" charset="0"/>
                <a:ea typeface="Consolas" charset="0"/>
              </a:rPr>
              <a:t>C</a:t>
            </a:r>
            <a:r>
              <a:rPr sz="1800">
                <a:solidFill>
                  <a:srgbClr val="00007E"/>
                </a:solidFill>
                <a:latin typeface="Consolas" charset="0"/>
                <a:ea typeface="Consolas" charset="0"/>
              </a:rPr>
              <a:t>lient section</a:t>
            </a:r>
            <a:endParaRPr lang="ko-KR" altLang="en-US" sz="1800">
              <a:solidFill>
                <a:srgbClr val="00007E"/>
              </a:solidFill>
              <a:latin typeface="Consolas" charset="0"/>
              <a:ea typeface="Consolas" charset="0"/>
            </a:endParaRPr>
          </a:p>
          <a:p>
            <a:pPr marL="0" indent="0"/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--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클라이언트 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회원가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입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ClientInsert=com.dining.controller.client.ClientInsertController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--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클라이언트 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로그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인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ClientLogin_MainPage=com.dining.controller.client.ClientLoginController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ClientLogin=com.dining.controller.client.ClientLoginController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--회원정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보 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수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정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ClientUpdate=com.dining.controller.client.ClientUpdateController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--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회원 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탈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퇴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ClientLogout=com.dining.controller.client.ClientLogoutController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--아이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디 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중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복 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체</a:t>
            </a:r>
            <a:r>
              <a:rPr lang="ko-KR" sz="1800">
                <a:solidFill>
                  <a:srgbClr val="000000"/>
                </a:solidFill>
                <a:latin typeface="Consolas" charset="0"/>
                <a:ea typeface="Consolas" charset="0"/>
              </a:rPr>
              <a:t>크 </a:t>
            </a:r>
            <a:endParaRPr lang="ko-KR" altLang="en-US" sz="1800">
              <a:solidFill>
                <a:srgbClr val="000000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>
                <a:solidFill>
                  <a:srgbClr val="000000"/>
                </a:solidFill>
                <a:latin typeface="Consolas" charset="0"/>
                <a:ea typeface="Consolas" charset="0"/>
              </a:rPr>
              <a:t>clientIdCheck=com.dining.controller.client.clientIdCheckController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부제목 76"/>
          <p:cNvSpPr txBox="1">
            <a:spLocks/>
          </p:cNvSpPr>
          <p:nvPr>
            <p:ph type="subTitle" idx="1"/>
          </p:nvPr>
        </p:nvSpPr>
        <p:spPr>
          <a:xfrm rot="0">
            <a:off x="463550" y="464185"/>
            <a:ext cx="1877695" cy="5295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&gt;</a:t>
            </a:r>
            <a:r>
              <a:rPr lang="ko-KR" sz="2400">
                <a:latin typeface="맑은 고딕" charset="0"/>
                <a:ea typeface="맑은 고딕" charset="0"/>
              </a:rPr>
              <a:t>&gt; </a:t>
            </a:r>
            <a:r>
              <a:rPr lang="ko-KR" sz="2400">
                <a:latin typeface="맑은 고딕" charset="0"/>
                <a:ea typeface="맑은 고딕" charset="0"/>
              </a:rPr>
              <a:t>To</a:t>
            </a:r>
            <a:r>
              <a:rPr lang="ko-KR" sz="2400">
                <a:latin typeface="맑은 고딕" charset="0"/>
                <a:ea typeface="맑은 고딕" charset="0"/>
              </a:rPr>
              <a:t>dolist.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33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김윤영</dc:creator>
  <cp:lastModifiedBy>백배승</cp:lastModifiedBy>
  <dc:title>PowerPoint 프레젠테이션</dc:title>
  <cp:version>9.104.207.51917</cp:version>
</cp:coreProperties>
</file>